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1" lang="en-IN" sz="4800" spc="-1" strike="noStrike">
                <a:solidFill>
                  <a:srgbClr val="333333"/>
                </a:solidFill>
                <a:latin typeface="Noto Sans"/>
              </a:rPr>
              <a:t>Click to edit the title text format</a:t>
            </a:r>
            <a:endParaRPr b="1" lang="en-IN" sz="4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>
            <a:normAutofit fontScale="16000"/>
          </a:bodyPr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333333"/>
                </a:solidFill>
                <a:latin typeface="Noto Sans"/>
              </a:rPr>
              <a:t>Click to edit the outline text format</a:t>
            </a:r>
            <a:endParaRPr b="0" lang="en-IN" sz="2400" spc="-1" strike="noStrike">
              <a:solidFill>
                <a:srgbClr val="333333"/>
              </a:solidFill>
              <a:latin typeface="Noto Sans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333333"/>
                </a:solidFill>
                <a:latin typeface="Noto Sans"/>
              </a:rPr>
              <a:t>Second Outline Level</a:t>
            </a:r>
            <a:endParaRPr b="0" lang="en-IN" sz="2400" spc="-1" strike="noStrike">
              <a:solidFill>
                <a:srgbClr val="333333"/>
              </a:solidFill>
              <a:latin typeface="Noto Sans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333333"/>
                </a:solidFill>
                <a:latin typeface="Noto Sans"/>
              </a:rPr>
              <a:t>Third Outline Level</a:t>
            </a:r>
            <a:endParaRPr b="0" lang="en-IN" sz="2400" spc="-1" strike="noStrike">
              <a:solidFill>
                <a:srgbClr val="333333"/>
              </a:solidFill>
              <a:latin typeface="Noto Sans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333333"/>
                </a:solidFill>
                <a:latin typeface="Noto Sans"/>
              </a:rPr>
              <a:t>Fourth Outline Level</a:t>
            </a:r>
            <a:endParaRPr b="0" lang="en-IN" sz="2400" spc="-1" strike="noStrike">
              <a:solidFill>
                <a:srgbClr val="333333"/>
              </a:solidFill>
              <a:latin typeface="Noto Sans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333333"/>
                </a:solidFill>
                <a:latin typeface="Noto Sans"/>
              </a:rPr>
              <a:t>Fifth Outline Level</a:t>
            </a:r>
            <a:endParaRPr b="0" lang="en-IN" sz="2400" spc="-1" strike="noStrike">
              <a:solidFill>
                <a:srgbClr val="333333"/>
              </a:solidFill>
              <a:latin typeface="Noto Sans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333333"/>
                </a:solidFill>
                <a:latin typeface="Noto Sans"/>
              </a:rPr>
              <a:t>Sixth Outline Level</a:t>
            </a:r>
            <a:endParaRPr b="0" lang="en-IN" sz="2400" spc="-1" strike="noStrike">
              <a:solidFill>
                <a:srgbClr val="333333"/>
              </a:solidFill>
              <a:latin typeface="Noto Sans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333333"/>
                </a:solidFill>
                <a:latin typeface="Noto Sans"/>
              </a:rPr>
              <a:t>Seventh Outline Level</a:t>
            </a:r>
            <a:endParaRPr b="0" lang="en-IN" sz="2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Noto Sans"/>
              </a:rPr>
              <a:t>&lt;date/time&gt;</a:t>
            </a:r>
            <a:endParaRPr b="0" lang="en-IN" sz="1400" spc="-1" strike="noStrike">
              <a:latin typeface="Noto Sans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IN" sz="1400" spc="-1" strike="noStrike">
                <a:latin typeface="Noto Sans"/>
              </a:rPr>
              <a:t>&lt;footer&gt;</a:t>
            </a:r>
            <a:endParaRPr b="0" lang="en-IN" sz="1400" spc="-1" strike="noStrike">
              <a:latin typeface="Noto Sans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43199FF5-BE00-4E53-A057-7BDA608C8E62}" type="slidenum">
              <a:rPr b="0" lang="en-IN" sz="1400" spc="-1" strike="noStrike">
                <a:latin typeface="Noto Sans"/>
              </a:rPr>
              <a:t>&lt;number&gt;</a:t>
            </a:fld>
            <a:r>
              <a:rPr b="0" lang="en-IN" sz="1400" spc="-1" strike="noStrike">
                <a:latin typeface="Noto Sans"/>
              </a:rPr>
              <a:t> / </a:t>
            </a:r>
            <a:fld id="{7CA2C064-DB4F-4192-9159-5D371C97F329}" type="slidecount">
              <a:rPr b="0" lang="en-IN" sz="1400" spc="-1" strike="noStrike">
                <a:latin typeface="Noto Sans"/>
              </a:rPr>
              <a:t>&lt;count&gt;</a:t>
            </a:fld>
            <a:endParaRPr b="0" lang="en-IN" sz="1400" spc="-1" strike="noStrike">
              <a:latin typeface="Noto Sans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IN" sz="4400" spc="-1" strike="noStrike">
                <a:solidFill>
                  <a:srgbClr val="333333"/>
                </a:solidFill>
                <a:latin typeface="Noto Sans"/>
              </a:rPr>
              <a:t>Click to edit the title text format</a:t>
            </a:r>
            <a:endParaRPr b="1" lang="en-IN" sz="44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333333"/>
                </a:solidFill>
                <a:latin typeface="Noto Sans"/>
              </a:rPr>
              <a:t>Click to edit the outline text format</a:t>
            </a:r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333333"/>
                </a:solidFill>
                <a:latin typeface="Noto Sans"/>
              </a:rPr>
              <a:t>Second Outline Level</a:t>
            </a:r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333333"/>
                </a:solidFill>
                <a:latin typeface="Noto Sans"/>
              </a:rPr>
              <a:t>Third Outline Level</a:t>
            </a:r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333333"/>
                </a:solidFill>
                <a:latin typeface="Noto Sans"/>
              </a:rPr>
              <a:t>Fourth Outline Level</a:t>
            </a:r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333333"/>
                </a:solidFill>
                <a:latin typeface="Noto Sans"/>
              </a:rPr>
              <a:t>Fifth Outline Level</a:t>
            </a:r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333333"/>
                </a:solidFill>
                <a:latin typeface="Noto Sans"/>
              </a:rPr>
              <a:t>Sixth Outline Level</a:t>
            </a:r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333333"/>
                </a:solidFill>
                <a:latin typeface="Noto Sans"/>
              </a:rPr>
              <a:t>Seventh Outline Level</a:t>
            </a:r>
            <a:endParaRPr b="0" lang="en-IN" sz="2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Noto Sans"/>
              </a:rPr>
              <a:t>&lt;date/time&gt;</a:t>
            </a:r>
            <a:endParaRPr b="0" lang="en-IN" sz="1400" spc="-1" strike="noStrike">
              <a:latin typeface="Noto San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IN" sz="1400" spc="-1" strike="noStrike">
                <a:latin typeface="Noto Sans"/>
              </a:rPr>
              <a:t>&lt;footer&gt;</a:t>
            </a:r>
            <a:endParaRPr b="0" lang="en-IN" sz="1400" spc="-1" strike="noStrike">
              <a:latin typeface="Noto Sans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FF3A167-0BB3-4EB7-B312-49A6868F51A0}" type="slidenum">
              <a:rPr b="0" lang="en-IN" sz="1400" spc="-1" strike="noStrike">
                <a:latin typeface="Noto Sans"/>
              </a:rPr>
              <a:t>&lt;number&gt;</a:t>
            </a:fld>
            <a:r>
              <a:rPr b="0" lang="en-IN" sz="1400" spc="-1" strike="noStrike">
                <a:latin typeface="Noto Sans"/>
              </a:rPr>
              <a:t> / </a:t>
            </a:r>
            <a:fld id="{8075CF23-701C-424A-A42F-0D21D7FF1F1A}" type="slidecount">
              <a:rPr b="0" lang="en-IN" sz="1400" spc="-1" strike="noStrike">
                <a:latin typeface="Noto Sans"/>
              </a:rPr>
              <a:t>27</a:t>
            </a:fld>
            <a:endParaRPr b="0" lang="en-IN" sz="1400" spc="-1" strike="noStrike">
              <a:latin typeface="Noto Sans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399348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r>
              <a:rPr b="1" lang="en-IN" sz="4800" spc="-1" strike="noStrike">
                <a:solidFill>
                  <a:srgbClr val="333333"/>
                </a:solidFill>
                <a:latin typeface="Noto Sans"/>
              </a:rPr>
              <a:t>                 </a:t>
            </a:r>
            <a:r>
              <a:rPr b="1" lang="en-IN" sz="4800" spc="-1" strike="noStrike">
                <a:solidFill>
                  <a:srgbClr val="333333"/>
                </a:solidFill>
                <a:latin typeface="Noto Sans"/>
              </a:rPr>
              <a:t>RAG</a:t>
            </a:r>
            <a:endParaRPr b="1" lang="en-IN" sz="4800" spc="-1" strike="noStrike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080" y="3592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79200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080" y="3592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080" y="3592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080" y="64080"/>
            <a:ext cx="10079640" cy="62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2025-03-21T15:12:00Z</dcterms:created>
  <dc:creator/>
  <dc:description/>
  <dc:language>en-IN</dc:language>
  <cp:lastModifiedBy/>
  <dcterms:modified xsi:type="dcterms:W3CDTF">2025-03-21T16:14:32Z</dcterms:modified>
  <cp:revision>17</cp:revision>
  <dc:subject/>
  <dc:title>Impress</dc:title>
</cp:coreProperties>
</file>